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fil-P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32A8-2309-45B9-BFA2-65C90FA377E2}" type="datetimeFigureOut">
              <a:rPr lang="fil-PH" smtClean="0"/>
              <a:t>9/10/2010</a:t>
            </a:fld>
            <a:endParaRPr lang="fil-PH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AA6ADC8-6AD9-4427-9A00-9AE84DC3624A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32A8-2309-45B9-BFA2-65C90FA377E2}" type="datetimeFigureOut">
              <a:rPr lang="fil-PH" smtClean="0"/>
              <a:t>9/10/2010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ADC8-6AD9-4427-9A00-9AE84DC3624A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32A8-2309-45B9-BFA2-65C90FA377E2}" type="datetimeFigureOut">
              <a:rPr lang="fil-PH" smtClean="0"/>
              <a:t>9/10/2010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ADC8-6AD9-4427-9A00-9AE84DC3624A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32A8-2309-45B9-BFA2-65C90FA377E2}" type="datetimeFigureOut">
              <a:rPr lang="fil-PH" smtClean="0"/>
              <a:t>9/10/2010</a:t>
            </a:fld>
            <a:endParaRPr lang="fil-P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il-PH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AA6ADC8-6AD9-4427-9A00-9AE84DC3624A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32A8-2309-45B9-BFA2-65C90FA377E2}" type="datetimeFigureOut">
              <a:rPr lang="fil-PH" smtClean="0"/>
              <a:t>9/10/2010</a:t>
            </a:fld>
            <a:endParaRPr lang="fil-PH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ADC8-6AD9-4427-9A00-9AE84DC3624A}" type="slidenum">
              <a:rPr lang="fil-PH" smtClean="0"/>
              <a:t>‹#›</a:t>
            </a:fld>
            <a:endParaRPr lang="fil-P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32A8-2309-45B9-BFA2-65C90FA377E2}" type="datetimeFigureOut">
              <a:rPr lang="fil-PH" smtClean="0"/>
              <a:t>9/10/2010</a:t>
            </a:fld>
            <a:endParaRPr lang="fil-P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ADC8-6AD9-4427-9A00-9AE84DC3624A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32A8-2309-45B9-BFA2-65C90FA377E2}" type="datetimeFigureOut">
              <a:rPr lang="fil-PH" smtClean="0"/>
              <a:t>9/10/2010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AA6ADC8-6AD9-4427-9A00-9AE84DC3624A}" type="slidenum">
              <a:rPr lang="fil-PH" smtClean="0"/>
              <a:t>‹#›</a:t>
            </a:fld>
            <a:endParaRPr lang="fil-PH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32A8-2309-45B9-BFA2-65C90FA377E2}" type="datetimeFigureOut">
              <a:rPr lang="fil-PH" smtClean="0"/>
              <a:t>9/10/2010</a:t>
            </a:fld>
            <a:endParaRPr lang="fil-PH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ADC8-6AD9-4427-9A00-9AE84DC3624A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32A8-2309-45B9-BFA2-65C90FA377E2}" type="datetimeFigureOut">
              <a:rPr lang="fil-PH" smtClean="0"/>
              <a:t>9/10/2010</a:t>
            </a:fld>
            <a:endParaRPr lang="fil-PH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ADC8-6AD9-4427-9A00-9AE84DC3624A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32A8-2309-45B9-BFA2-65C90FA377E2}" type="datetimeFigureOut">
              <a:rPr lang="fil-PH" smtClean="0"/>
              <a:t>9/10/2010</a:t>
            </a:fld>
            <a:endParaRPr lang="fil-PH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ADC8-6AD9-4427-9A00-9AE84DC3624A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32A8-2309-45B9-BFA2-65C90FA377E2}" type="datetimeFigureOut">
              <a:rPr lang="fil-PH" smtClean="0"/>
              <a:t>9/10/2010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ADC8-6AD9-4427-9A00-9AE84DC3624A}" type="slidenum">
              <a:rPr lang="fil-PH" smtClean="0"/>
              <a:t>‹#›</a:t>
            </a:fld>
            <a:endParaRPr lang="fil-PH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59B32A8-2309-45B9-BFA2-65C90FA377E2}" type="datetimeFigureOut">
              <a:rPr lang="fil-PH" smtClean="0"/>
              <a:t>9/10/2010</a:t>
            </a:fld>
            <a:endParaRPr lang="fil-PH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il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AA6ADC8-6AD9-4427-9A00-9AE84DC3624A}" type="slidenum">
              <a:rPr lang="fil-PH" smtClean="0"/>
              <a:t>‹#›</a:t>
            </a:fld>
            <a:endParaRPr lang="fil-PH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g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l-PH" dirty="0" smtClean="0"/>
              <a:t>Phylum nematodes</a:t>
            </a:r>
            <a:endParaRPr lang="fil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l-PH" dirty="0" smtClean="0"/>
              <a:t>Important Nematodes</a:t>
            </a:r>
            <a:endParaRPr lang="fil-P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174263"/>
            <a:ext cx="3985260" cy="298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912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/>
              <a:t>Wuchereria spp...</a:t>
            </a:r>
            <a:endParaRPr lang="fil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6781800" cy="3627438"/>
          </a:xfrm>
        </p:spPr>
        <p:txBody>
          <a:bodyPr>
            <a:normAutofit fontScale="92500" lnSpcReduction="10000"/>
          </a:bodyPr>
          <a:lstStyle/>
          <a:p>
            <a:r>
              <a:rPr lang="fil-PH" dirty="0" smtClean="0"/>
              <a:t>2 types</a:t>
            </a:r>
          </a:p>
          <a:p>
            <a:pPr lvl="2"/>
            <a:r>
              <a:rPr lang="fil-PH" dirty="0">
                <a:solidFill>
                  <a:srgbClr val="00B050"/>
                </a:solidFill>
                <a:latin typeface="Kristen ITC" pitchFamily="66" charset="0"/>
              </a:rPr>
              <a:t>Wuchereria bancrofti </a:t>
            </a:r>
            <a:r>
              <a:rPr lang="fil-PH" dirty="0"/>
              <a:t>&amp; </a:t>
            </a:r>
            <a:r>
              <a:rPr lang="fil-PH" dirty="0">
                <a:solidFill>
                  <a:srgbClr val="00B050"/>
                </a:solidFill>
                <a:latin typeface="Kristen ITC" pitchFamily="66" charset="0"/>
              </a:rPr>
              <a:t>Wuchereria </a:t>
            </a:r>
            <a:r>
              <a:rPr lang="fil-PH" dirty="0" smtClean="0">
                <a:solidFill>
                  <a:srgbClr val="00B050"/>
                </a:solidFill>
                <a:latin typeface="Kristen ITC" pitchFamily="66" charset="0"/>
              </a:rPr>
              <a:t>malayi</a:t>
            </a:r>
          </a:p>
          <a:p>
            <a:r>
              <a:rPr lang="fil-PH" dirty="0" smtClean="0"/>
              <a:t>The filarial worms; filium – thread</a:t>
            </a:r>
          </a:p>
          <a:p>
            <a:r>
              <a:rPr lang="fil-PH" dirty="0" smtClean="0"/>
              <a:t>Live in the lymphatic system , where the adult worms copulate to form a larvae called </a:t>
            </a:r>
            <a:r>
              <a:rPr lang="fil-PH" sz="2800" dirty="0" smtClean="0">
                <a:solidFill>
                  <a:srgbClr val="00B050"/>
                </a:solidFill>
                <a:latin typeface="Kristen ITC" pitchFamily="66" charset="0"/>
              </a:rPr>
              <a:t>microfilariae</a:t>
            </a:r>
          </a:p>
          <a:p>
            <a:r>
              <a:rPr lang="fil-PH" dirty="0" smtClean="0"/>
              <a:t>Block the blood vessel</a:t>
            </a:r>
          </a:p>
          <a:p>
            <a:endParaRPr lang="fil-PH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399" y="381000"/>
            <a:ext cx="1908313" cy="1371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245" y="320040"/>
            <a:ext cx="2162355" cy="14325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266353"/>
            <a:ext cx="1798320" cy="23478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5214831"/>
            <a:ext cx="2118360" cy="13868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205" y="1905000"/>
            <a:ext cx="1341120" cy="218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733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/>
              <a:t>Wuchereria spp...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l-PH" dirty="0" smtClean="0"/>
              <a:t>Life Cycle</a:t>
            </a:r>
            <a:endParaRPr lang="fil-PH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371600"/>
            <a:ext cx="656844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152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/>
              <a:t>Wuchereria spp...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l-PH" dirty="0" smtClean="0"/>
              <a:t>A dog parasite, a filarial worm is called </a:t>
            </a:r>
            <a:r>
              <a:rPr lang="fil-PH" sz="2800" dirty="0" smtClean="0">
                <a:solidFill>
                  <a:srgbClr val="00B050"/>
                </a:solidFill>
                <a:latin typeface="Kristen ITC" pitchFamily="66" charset="0"/>
              </a:rPr>
              <a:t>Dirofilaria immitis</a:t>
            </a:r>
          </a:p>
          <a:p>
            <a:r>
              <a:rPr lang="fil-PH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adult worm live in the heart and large arteries of the lungs</a:t>
            </a:r>
          </a:p>
          <a:p>
            <a:r>
              <a:rPr lang="fil-PH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infection is called</a:t>
            </a:r>
            <a:r>
              <a:rPr lang="fil-PH" sz="2800" dirty="0" smtClean="0">
                <a:solidFill>
                  <a:srgbClr val="00B050"/>
                </a:solidFill>
                <a:latin typeface="Kristen ITC" pitchFamily="66" charset="0"/>
              </a:rPr>
              <a:t> heartworm disease</a:t>
            </a:r>
            <a:endParaRPr lang="fil-PH" sz="2800" dirty="0">
              <a:solidFill>
                <a:srgbClr val="00B050"/>
              </a:solidFill>
              <a:latin typeface="Kristen ITC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217669"/>
            <a:ext cx="2758440" cy="243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228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/>
              <a:t>Wuchereria spp...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43000"/>
            <a:ext cx="8763000" cy="5466095"/>
          </a:xfrm>
        </p:spPr>
      </p:pic>
    </p:spTree>
    <p:extLst>
      <p:ext uri="{BB962C8B-B14F-4D97-AF65-F5344CB8AC3E}">
        <p14:creationId xmlns:p14="http://schemas.microsoft.com/office/powerpoint/2010/main" val="1759127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/>
              <a:t>Ascaris lumbricoides</a:t>
            </a:r>
            <a:endParaRPr lang="fil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4724400" cy="4770437"/>
          </a:xfrm>
        </p:spPr>
        <p:txBody>
          <a:bodyPr>
            <a:normAutofit/>
          </a:bodyPr>
          <a:lstStyle/>
          <a:p>
            <a:r>
              <a:rPr lang="fil-PH" dirty="0" smtClean="0"/>
              <a:t>Giant intestinal roundworms of </a:t>
            </a:r>
            <a:r>
              <a:rPr lang="fil-PH" dirty="0" smtClean="0"/>
              <a:t>humans</a:t>
            </a:r>
          </a:p>
          <a:p>
            <a:r>
              <a:rPr lang="fil-PH" dirty="0" smtClean="0"/>
              <a:t>Askaris- intestinal worm</a:t>
            </a:r>
          </a:p>
          <a:p>
            <a:r>
              <a:rPr lang="fil-PH" dirty="0" smtClean="0"/>
              <a:t>Live in the small intestines of human</a:t>
            </a:r>
          </a:p>
          <a:p>
            <a:r>
              <a:rPr lang="fil-PH" dirty="0" smtClean="0"/>
              <a:t>Produce large number of eggs &amp; exit with feces</a:t>
            </a:r>
          </a:p>
          <a:p>
            <a:endParaRPr lang="fil-P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924" y="2438399"/>
            <a:ext cx="2293620" cy="21645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247" y="4800600"/>
            <a:ext cx="2549525" cy="1905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248" y="380999"/>
            <a:ext cx="2620972" cy="196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856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/>
              <a:t>Ascaris lumbricoides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1" y="1142999"/>
            <a:ext cx="56388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0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/>
              <a:t>Enterobius vermicularis</a:t>
            </a:r>
            <a:endParaRPr lang="fil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l-PH" dirty="0" smtClean="0"/>
              <a:t>Enteron – intestines; bios- life</a:t>
            </a:r>
          </a:p>
          <a:p>
            <a:r>
              <a:rPr lang="fil-PH" dirty="0" smtClean="0"/>
              <a:t>The Human Pinworm</a:t>
            </a:r>
          </a:p>
          <a:p>
            <a:r>
              <a:rPr lang="fil-PH" dirty="0" smtClean="0"/>
              <a:t>Found in large intestines and rectum</a:t>
            </a:r>
            <a:endParaRPr lang="fil-P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52400"/>
            <a:ext cx="2133600" cy="2133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505200"/>
            <a:ext cx="2895600" cy="2171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810000"/>
            <a:ext cx="274615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41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/>
              <a:t>Enterobius vermicularis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l-PH" dirty="0" smtClean="0"/>
              <a:t>Life Cycle</a:t>
            </a:r>
            <a:endParaRPr lang="fil-P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623185"/>
            <a:ext cx="6705600" cy="514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304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/>
              <a:t>Necator americanus</a:t>
            </a:r>
            <a:endParaRPr lang="fil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038600" cy="4525963"/>
          </a:xfrm>
        </p:spPr>
        <p:txBody>
          <a:bodyPr/>
          <a:lstStyle/>
          <a:p>
            <a:r>
              <a:rPr lang="fil-PH" dirty="0" smtClean="0"/>
              <a:t>Necator-killer</a:t>
            </a:r>
          </a:p>
          <a:p>
            <a:r>
              <a:rPr lang="fil-PH" dirty="0" smtClean="0"/>
              <a:t>The new world hookworm</a:t>
            </a:r>
          </a:p>
          <a:p>
            <a:r>
              <a:rPr lang="fil-PH" dirty="0" smtClean="0"/>
              <a:t>Found in intestinal walls</a:t>
            </a:r>
          </a:p>
          <a:p>
            <a:r>
              <a:rPr lang="fil-PH" dirty="0" smtClean="0"/>
              <a:t>Become infective filariform during 3rd stage</a:t>
            </a:r>
            <a:endParaRPr lang="fil-P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520" y="438150"/>
            <a:ext cx="4267200" cy="5981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546762"/>
            <a:ext cx="2453640" cy="168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670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/>
              <a:t>Necator americanus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l-PH" dirty="0" smtClean="0"/>
              <a:t>Life Cycle</a:t>
            </a:r>
            <a:endParaRPr lang="fil-P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295400"/>
            <a:ext cx="5334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649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/>
              <a:t>Trichinella spirales</a:t>
            </a:r>
            <a:endParaRPr lang="fil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l-PH" dirty="0" smtClean="0"/>
              <a:t>Trichinos – hair</a:t>
            </a:r>
          </a:p>
          <a:p>
            <a:r>
              <a:rPr lang="fil-PH" dirty="0" smtClean="0"/>
              <a:t>The Porkworm</a:t>
            </a:r>
          </a:p>
          <a:p>
            <a:r>
              <a:rPr lang="fil-PH" dirty="0" smtClean="0"/>
              <a:t>Results to a disease called </a:t>
            </a:r>
            <a:r>
              <a:rPr lang="fil-PH" sz="2800" dirty="0" smtClean="0">
                <a:solidFill>
                  <a:srgbClr val="00B050"/>
                </a:solidFill>
                <a:latin typeface="Kristen ITC" pitchFamily="66" charset="0"/>
              </a:rPr>
              <a:t>Trichinosis</a:t>
            </a:r>
            <a:endParaRPr lang="fil-PH" sz="2800" dirty="0">
              <a:solidFill>
                <a:srgbClr val="00B050"/>
              </a:solidFill>
              <a:latin typeface="Kristen ITC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04800"/>
            <a:ext cx="3148189" cy="22174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810000"/>
            <a:ext cx="3429000" cy="2293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860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/>
              <a:t>Trichinella spirales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l-PH" dirty="0" smtClean="0"/>
              <a:t>Life Cycle</a:t>
            </a:r>
            <a:endParaRPr lang="fil-P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219200"/>
            <a:ext cx="64008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30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178</TotalTime>
  <Words>170</Words>
  <Application>Microsoft Office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Phylum nematodes</vt:lpstr>
      <vt:lpstr>Ascaris lumbricoides</vt:lpstr>
      <vt:lpstr>Ascaris lumbricoides</vt:lpstr>
      <vt:lpstr>Enterobius vermicularis</vt:lpstr>
      <vt:lpstr>Enterobius vermicularis</vt:lpstr>
      <vt:lpstr>Necator americanus</vt:lpstr>
      <vt:lpstr>Necator americanus</vt:lpstr>
      <vt:lpstr>Trichinella spirales</vt:lpstr>
      <vt:lpstr>Trichinella spirales</vt:lpstr>
      <vt:lpstr>Wuchereria spp...</vt:lpstr>
      <vt:lpstr>Wuchereria spp...</vt:lpstr>
      <vt:lpstr>Wuchereria spp...</vt:lpstr>
      <vt:lpstr>Wuchereria spp...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Phylum nematodes</dc:title>
  <dc:creator>Roselyn</dc:creator>
  <cp:lastModifiedBy>Roselyn</cp:lastModifiedBy>
  <cp:revision>30</cp:revision>
  <dcterms:created xsi:type="dcterms:W3CDTF">2010-09-10T11:17:37Z</dcterms:created>
  <dcterms:modified xsi:type="dcterms:W3CDTF">2010-09-10T14:34:54Z</dcterms:modified>
</cp:coreProperties>
</file>